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0" r:id="rId3"/>
    <p:sldId id="257" r:id="rId4"/>
    <p:sldId id="258" r:id="rId5"/>
    <p:sldId id="261" r:id="rId6"/>
    <p:sldId id="259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Администратор\Рабочий стол\zozh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Администратор\Рабочий стол\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Администратор\Рабочий стол\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Администратор\Рабочий стол\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6925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Documents and Settings\Администратор\Рабочий стол\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1308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Администратор\Рабочий стол\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Администратор\Рабочий стол\ИМТ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490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</TotalTime>
  <Words>0</Words>
  <PresentationFormat>Экран (4:3)</PresentationFormat>
  <Paragraphs>0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ГлВрач</cp:lastModifiedBy>
  <cp:revision>7</cp:revision>
  <dcterms:modified xsi:type="dcterms:W3CDTF">2019-06-03T11:40:01Z</dcterms:modified>
</cp:coreProperties>
</file>